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5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6B18-F978-4770-8A2F-8A4E3D47886C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4522-B0D9-43E6-A66D-E056F90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2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08" y="3826608"/>
            <a:ext cx="1189577" cy="1142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600BB6-0007-490E-9DA1-9F07606AC7CC}"/>
              </a:ext>
            </a:extLst>
          </p:cNvPr>
          <p:cNvSpPr txBox="1"/>
          <p:nvPr/>
        </p:nvSpPr>
        <p:spPr>
          <a:xfrm>
            <a:off x="179752" y="353838"/>
            <a:ext cx="5158155" cy="577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Shooting for the Stars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(Our School Song)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There’s a dream alive in each of us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 hope with work and a little trust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We’ll take off and fly someday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Fueled by what we learn today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 are rockets shooting for the stars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Keeping dreams in our hearts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Proud to be red, white, and blue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Flying high in all we do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 Roberts Elementary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We’ll be the best that we can be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Rockets, shooting for the stars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 those first tender years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Hope is born and dreams appear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And with some help from guiding hands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We’ll learn the skills to make the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We are rockets shooting for the stars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Keeping dreams in our hearts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Proud to be red, white, and blue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Flying high in all we do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 Roberts Elementary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We’ll be the best that we can be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Rockets, shooting for the stars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E36CD-90AC-08D0-61A8-B88D5A7F2C30}"/>
              </a:ext>
            </a:extLst>
          </p:cNvPr>
          <p:cNvSpPr txBox="1"/>
          <p:nvPr/>
        </p:nvSpPr>
        <p:spPr>
          <a:xfrm>
            <a:off x="5242486" y="595360"/>
            <a:ext cx="6096000" cy="600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Once you light that rocket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Well, you just can’t stop 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Oh, watch it fly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Take off so high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 are rockets shooting for the stars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Keeping dreams in our hearts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Proud to be red, white, and blue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Flying high in all we do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 Roberts Elementary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We’ll be the best that we can be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Rockets, shooting for the stars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Written by: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Mr. Davidson (former P.E. teacher)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Mrs. Littlefield (former ESEP teacher)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roberts song - Copy (2)">
            <a:hlinkClick r:id="" action="ppaction://media"/>
            <a:extLst>
              <a:ext uri="{FF2B5EF4-FFF2-40B4-BE49-F238E27FC236}">
                <a16:creationId xmlns:a16="http://schemas.microsoft.com/office/drawing/2014/main" id="{ACDD15CA-50CB-59E8-D725-709D3CED6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9335" y="4093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Widescreen</PresentationFormat>
  <Paragraphs>58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P. Wilder</dc:creator>
  <cp:lastModifiedBy>Paul P. Wilder</cp:lastModifiedBy>
  <cp:revision>1</cp:revision>
  <dcterms:created xsi:type="dcterms:W3CDTF">2023-08-10T13:05:37Z</dcterms:created>
  <dcterms:modified xsi:type="dcterms:W3CDTF">2023-08-10T13:06:00Z</dcterms:modified>
</cp:coreProperties>
</file>